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>
        <p:scale>
          <a:sx n="129" d="100"/>
          <a:sy n="129" d="100"/>
        </p:scale>
        <p:origin x="252" y="-2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ne Ellingsberg (PMB)" userId="99700f90-34b9-4da9-9087-e8746558a7d6" providerId="ADAL" clId="{EE924645-4184-4D98-AF35-B8ECFD910F6A}"/>
    <pc:docChg chg="custSel modSld">
      <pc:chgData name="Stine Ellingsberg (PMB)" userId="99700f90-34b9-4da9-9087-e8746558a7d6" providerId="ADAL" clId="{EE924645-4184-4D98-AF35-B8ECFD910F6A}" dt="2023-04-12T14:41:07.883" v="378" actId="20577"/>
      <pc:docMkLst>
        <pc:docMk/>
      </pc:docMkLst>
      <pc:sldChg chg="modSp mod">
        <pc:chgData name="Stine Ellingsberg (PMB)" userId="99700f90-34b9-4da9-9087-e8746558a7d6" providerId="ADAL" clId="{EE924645-4184-4D98-AF35-B8ECFD910F6A}" dt="2023-04-12T14:41:07.883" v="378" actId="20577"/>
        <pc:sldMkLst>
          <pc:docMk/>
          <pc:sldMk cId="3830367633" sldId="256"/>
        </pc:sldMkLst>
        <pc:spChg chg="mod">
          <ac:chgData name="Stine Ellingsberg (PMB)" userId="99700f90-34b9-4da9-9087-e8746558a7d6" providerId="ADAL" clId="{EE924645-4184-4D98-AF35-B8ECFD910F6A}" dt="2023-01-11T09:34:07.804" v="74" actId="20577"/>
          <ac:spMkLst>
            <pc:docMk/>
            <pc:sldMk cId="3830367633" sldId="256"/>
            <ac:spMk id="10" creationId="{C9BD3414-6D96-4740-BF56-AEF4A0A46148}"/>
          </ac:spMkLst>
        </pc:spChg>
        <pc:spChg chg="mod">
          <ac:chgData name="Stine Ellingsberg (PMB)" userId="99700f90-34b9-4da9-9087-e8746558a7d6" providerId="ADAL" clId="{EE924645-4184-4D98-AF35-B8ECFD910F6A}" dt="2023-01-09T11:46:26.872" v="28" actId="20577"/>
          <ac:spMkLst>
            <pc:docMk/>
            <pc:sldMk cId="3830367633" sldId="256"/>
            <ac:spMk id="14" creationId="{DAE9CC44-86BC-4268-8DE5-EC8E6CA23D85}"/>
          </ac:spMkLst>
        </pc:spChg>
        <pc:spChg chg="mod">
          <ac:chgData name="Stine Ellingsberg (PMB)" userId="99700f90-34b9-4da9-9087-e8746558a7d6" providerId="ADAL" clId="{EE924645-4184-4D98-AF35-B8ECFD910F6A}" dt="2023-03-29T12:13:06.897" v="226" actId="20577"/>
          <ac:spMkLst>
            <pc:docMk/>
            <pc:sldMk cId="3830367633" sldId="256"/>
            <ac:spMk id="16" creationId="{C966D0A1-3375-437E-8F3C-ECFCE45FAB44}"/>
          </ac:spMkLst>
        </pc:spChg>
        <pc:spChg chg="mod">
          <ac:chgData name="Stine Ellingsberg (PMB)" userId="99700f90-34b9-4da9-9087-e8746558a7d6" providerId="ADAL" clId="{EE924645-4184-4D98-AF35-B8ECFD910F6A}" dt="2023-04-12T14:39:02.518" v="307" actId="20577"/>
          <ac:spMkLst>
            <pc:docMk/>
            <pc:sldMk cId="3830367633" sldId="256"/>
            <ac:spMk id="17" creationId="{999697E6-6455-4015-A39A-42C8EF70D714}"/>
          </ac:spMkLst>
        </pc:spChg>
        <pc:spChg chg="mod">
          <ac:chgData name="Stine Ellingsberg (PMB)" userId="99700f90-34b9-4da9-9087-e8746558a7d6" providerId="ADAL" clId="{EE924645-4184-4D98-AF35-B8ECFD910F6A}" dt="2023-04-12T14:41:07.883" v="378" actId="20577"/>
          <ac:spMkLst>
            <pc:docMk/>
            <pc:sldMk cId="3830367633" sldId="256"/>
            <ac:spMk id="18" creationId="{E282A254-9F73-4FD8-8E72-9F923D08261F}"/>
          </ac:spMkLst>
        </pc:spChg>
        <pc:spChg chg="mod">
          <ac:chgData name="Stine Ellingsberg (PMB)" userId="99700f90-34b9-4da9-9087-e8746558a7d6" providerId="ADAL" clId="{EE924645-4184-4D98-AF35-B8ECFD910F6A}" dt="2023-01-25T08:37:50.635" v="164" actId="20577"/>
          <ac:spMkLst>
            <pc:docMk/>
            <pc:sldMk cId="3830367633" sldId="256"/>
            <ac:spMk id="19" creationId="{FFD25F1C-C5E1-456E-AB71-5C0237CEABBD}"/>
          </ac:spMkLst>
        </pc:spChg>
        <pc:spChg chg="mod">
          <ac:chgData name="Stine Ellingsberg (PMB)" userId="99700f90-34b9-4da9-9087-e8746558a7d6" providerId="ADAL" clId="{EE924645-4184-4D98-AF35-B8ECFD910F6A}" dt="2023-03-29T12:18:27.384" v="298" actId="14100"/>
          <ac:spMkLst>
            <pc:docMk/>
            <pc:sldMk cId="3830367633" sldId="256"/>
            <ac:spMk id="20" creationId="{4CBD5088-AB06-493C-BE88-5FAAD18C5938}"/>
          </ac:spMkLst>
        </pc:spChg>
        <pc:spChg chg="mod">
          <ac:chgData name="Stine Ellingsberg (PMB)" userId="99700f90-34b9-4da9-9087-e8746558a7d6" providerId="ADAL" clId="{EE924645-4184-4D98-AF35-B8ECFD910F6A}" dt="2023-04-12T14:39:38.389" v="309" actId="20577"/>
          <ac:spMkLst>
            <pc:docMk/>
            <pc:sldMk cId="3830367633" sldId="256"/>
            <ac:spMk id="21" creationId="{28CD44D1-BD1A-412E-85A4-AE44D1C8BC61}"/>
          </ac:spMkLst>
        </pc:spChg>
        <pc:spChg chg="mod">
          <ac:chgData name="Stine Ellingsberg (PMB)" userId="99700f90-34b9-4da9-9087-e8746558a7d6" providerId="ADAL" clId="{EE924645-4184-4D98-AF35-B8ECFD910F6A}" dt="2023-04-12T14:40:15.800" v="335" actId="20577"/>
          <ac:spMkLst>
            <pc:docMk/>
            <pc:sldMk cId="3830367633" sldId="256"/>
            <ac:spMk id="22" creationId="{A27309EF-704A-4FB8-960E-C3457B26D3DD}"/>
          </ac:spMkLst>
        </pc:spChg>
        <pc:spChg chg="mod">
          <ac:chgData name="Stine Ellingsberg (PMB)" userId="99700f90-34b9-4da9-9087-e8746558a7d6" providerId="ADAL" clId="{EE924645-4184-4D98-AF35-B8ECFD910F6A}" dt="2023-04-12T14:40:28.517" v="336" actId="113"/>
          <ac:spMkLst>
            <pc:docMk/>
            <pc:sldMk cId="3830367633" sldId="256"/>
            <ac:spMk id="23" creationId="{5416CA0A-19F6-4C29-B16D-BEB6DCD62048}"/>
          </ac:spMkLst>
        </pc:spChg>
        <pc:spChg chg="mod">
          <ac:chgData name="Stine Ellingsberg (PMB)" userId="99700f90-34b9-4da9-9087-e8746558a7d6" providerId="ADAL" clId="{EE924645-4184-4D98-AF35-B8ECFD910F6A}" dt="2023-03-29T12:16:56.640" v="231" actId="20577"/>
          <ac:spMkLst>
            <pc:docMk/>
            <pc:sldMk cId="3830367633" sldId="256"/>
            <ac:spMk id="24" creationId="{D9A6AF05-59B5-49AA-8ECA-5D52AC8423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C9BFE3-B13B-4AEB-951C-A85F167C9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8638CC-D147-47DB-BF4C-17913C6E0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985956-5C77-4C4A-9D48-04F53536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1C6EF9-8AFE-4E36-8694-DF5C9C36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18E7BC-0A7E-4089-B663-80F9FEF1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788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4B3CB-5794-4A30-A189-A43AE68EB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5B9A225-8B0C-474B-9CE3-1AAB32386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F7F4A0-2FB2-48BB-86E0-1F53A3E5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894C67E-50BD-46EC-B52D-28626CEB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929642-E6EB-4CC7-84DD-D0BC38D9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904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4417BB4-B158-4426-95B0-CA46CD55F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1D4712E-97C3-4AFB-9105-E003253D7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FD8457-C113-49D4-BDCD-968DDEDA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A21530-3DD5-404F-A242-AC61785B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8B1669-937F-41B8-B952-95A65B42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6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FE2AAB-D4B0-4E19-834D-1736509E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2CD8D1-5820-4B3F-A782-6F54CB0C4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5F35CB-9F95-47BE-B728-BBD32466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6320E3-8C41-4C02-89F5-C84AA182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E42D61-9CB0-48F8-805B-D4596BD4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988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30E784-E1F4-496C-ADCE-9237B673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AF2120-6D7E-4678-9048-A274961A5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B1B07D-A438-4088-9361-EAAE43E8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176244-85D7-4BD8-8367-2468614A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19F06D-056A-425E-AB0F-5C26842C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09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5D8485-264C-4668-9F2D-CF89DD99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2B5F16-CBED-4440-BF63-78F83A4EA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7785E9E-74EF-4CEA-84A4-8F63F8BD4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37A601-937D-4684-B9FD-344F6FD2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D4A1AE-F1C6-4CD3-8679-134B687B4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2E5FA15-8ECB-44CD-AF09-FC1AABE5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9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16EBE1-E55E-4184-B3C5-BD2E27B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3F4684-9E11-442A-BEA1-0975E9FA0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3543CCB-1FD7-4092-84B5-34E9A65F4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247BD47-605A-4394-A156-76501EBC6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27C7A6A-5B51-4579-9F7C-B95434916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8BC4A5D-E0C3-47B7-B3F2-235362DC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DC80FC8-0154-4E2A-8CAD-5468339C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E0A6A56-F103-443F-9491-790305E0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12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E9EBC6-77E5-4710-869C-63A78744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D32B0D1-2A06-4641-8291-A5799A3C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443796F-EEF1-438E-AD83-44A23396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38E4815-66C9-425D-A463-22DEE751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901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938C113-0209-4FD2-8261-6E7E9511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C178A1-978B-419D-81B2-48BB828D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2967BE-C0D2-4AC6-BAA8-47858B2D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393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0D55C0-3B9F-4210-BEED-8BFA3C6BF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A3A466-7DE9-4265-9958-86DDC0ACE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6877CC-6405-404D-A16E-C735479E1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88C0B6F-5277-4F5C-842B-4911811AB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ED0926E-9C1C-405A-B7D6-AE8FCCB6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ABF8CF-FDC6-49A5-BFF0-43E26ACC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38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C51C7C-A5ED-45C2-93F3-9764DCE8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7E9CEDF-570A-4337-B3A8-76FE8E484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DCF5D57-4725-4979-9B70-2A79F0E77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B2F9AF9-C96A-4BE2-A663-C57C82B9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63FB0F0-6965-4F55-A0E2-D3BFF1A00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57A146-B39B-43AF-810B-93D68E64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211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26ABB43-792B-4C79-B0DE-6DB09F3D7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E0B358-C05C-42AC-BD8F-6FD2BBE5C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80731C-0459-495C-BC57-080DD0716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9FAB-3018-4CFC-A158-10DD0FEFAC88}" type="datetimeFigureOut">
              <a:rPr lang="nb-NO" smtClean="0"/>
              <a:t>12.04.2023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2161C8-431F-42AB-BC66-1DD4E3CE3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06DB97-79E3-4062-93BE-942BCF4CD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C5DC-D885-42BE-AE6A-4532A6E56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48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6F20403C-2B90-4879-A34D-0643D7FBB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351" y="920957"/>
            <a:ext cx="4614328" cy="4556649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1C16267E-4F75-41B4-A0CC-3278FCA17E93}"/>
              </a:ext>
            </a:extLst>
          </p:cNvPr>
          <p:cNvSpPr txBox="1"/>
          <p:nvPr/>
        </p:nvSpPr>
        <p:spPr>
          <a:xfrm>
            <a:off x="6444342" y="34037"/>
            <a:ext cx="26747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Januar</a:t>
            </a:r>
            <a:endParaRPr lang="nb-NO" sz="1000" b="1" dirty="0"/>
          </a:p>
          <a:p>
            <a:r>
              <a:rPr lang="nb-NO" sz="1000" dirty="0"/>
              <a:t>SOME</a:t>
            </a:r>
          </a:p>
          <a:p>
            <a:r>
              <a:rPr lang="nb-NO" sz="1000" dirty="0"/>
              <a:t>Strategi</a:t>
            </a:r>
          </a:p>
          <a:p>
            <a:r>
              <a:rPr lang="nb-NO" sz="1000" dirty="0" err="1"/>
              <a:t>After</a:t>
            </a:r>
            <a:r>
              <a:rPr lang="nb-NO" sz="1000" dirty="0"/>
              <a:t> </a:t>
            </a:r>
            <a:r>
              <a:rPr lang="nb-NO" sz="1000" dirty="0" err="1"/>
              <a:t>Work</a:t>
            </a:r>
            <a:r>
              <a:rPr lang="nb-NO" sz="1000" dirty="0"/>
              <a:t> M NHO</a:t>
            </a:r>
          </a:p>
          <a:p>
            <a:r>
              <a:rPr lang="nb-NO" sz="1000" dirty="0"/>
              <a:t>Samarbeidspartnere</a:t>
            </a:r>
          </a:p>
          <a:p>
            <a:r>
              <a:rPr lang="nb-NO" sz="1000" dirty="0"/>
              <a:t>Kommune</a:t>
            </a:r>
          </a:p>
          <a:p>
            <a:endParaRPr lang="nb-NO" sz="1000" dirty="0"/>
          </a:p>
          <a:p>
            <a:endParaRPr lang="nb-NO" sz="10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9BD3414-6D96-4740-BF56-AEF4A0A46148}"/>
              </a:ext>
            </a:extLst>
          </p:cNvPr>
          <p:cNvSpPr txBox="1"/>
          <p:nvPr/>
        </p:nvSpPr>
        <p:spPr>
          <a:xfrm>
            <a:off x="7735079" y="920957"/>
            <a:ext cx="26747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Februar</a:t>
            </a:r>
            <a:endParaRPr lang="nb-NO" b="1" dirty="0"/>
          </a:p>
          <a:p>
            <a:r>
              <a:rPr lang="nb-NO" sz="1000" dirty="0"/>
              <a:t>Spis ute uka</a:t>
            </a:r>
          </a:p>
          <a:p>
            <a:r>
              <a:rPr lang="nb-NO" sz="1000" dirty="0"/>
              <a:t>10.Bursdag på PP?</a:t>
            </a:r>
          </a:p>
          <a:p>
            <a:r>
              <a:rPr lang="nb-NO" sz="1000" dirty="0"/>
              <a:t>12. 14.Valentines</a:t>
            </a:r>
          </a:p>
          <a:p>
            <a:r>
              <a:rPr lang="nb-NO" sz="1000" dirty="0"/>
              <a:t>11. 13.Morsdag, </a:t>
            </a:r>
          </a:p>
          <a:p>
            <a:r>
              <a:rPr lang="nb-NO" sz="1000" dirty="0"/>
              <a:t> vinterferie uke 8 – annonse vinterbilag varden ?</a:t>
            </a:r>
          </a:p>
          <a:p>
            <a:r>
              <a:rPr lang="nb-NO" sz="1000" dirty="0"/>
              <a:t>Kurs synlighet  ?</a:t>
            </a:r>
          </a:p>
          <a:p>
            <a:r>
              <a:rPr lang="nb-NO" sz="1000" dirty="0"/>
              <a:t>Møte for byens næringsliv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AE9CC44-86BC-4268-8DE5-EC8E6CA23D85}"/>
              </a:ext>
            </a:extLst>
          </p:cNvPr>
          <p:cNvSpPr txBox="1"/>
          <p:nvPr/>
        </p:nvSpPr>
        <p:spPr>
          <a:xfrm>
            <a:off x="8173616" y="2207330"/>
            <a:ext cx="20441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Mars</a:t>
            </a:r>
            <a:endParaRPr lang="nb-NO" b="1" dirty="0"/>
          </a:p>
          <a:p>
            <a:r>
              <a:rPr lang="nb-NO" sz="1000" dirty="0"/>
              <a:t>08. Kvinnedagen</a:t>
            </a:r>
          </a:p>
          <a:p>
            <a:r>
              <a:rPr lang="nb-NO" sz="1000" dirty="0" err="1"/>
              <a:t>Lysprosjekt</a:t>
            </a:r>
            <a:endParaRPr lang="nb-NO" sz="1000" dirty="0"/>
          </a:p>
          <a:p>
            <a:r>
              <a:rPr lang="nb-NO" sz="1000" dirty="0"/>
              <a:t>Kurs synlighet fortsetter?</a:t>
            </a:r>
          </a:p>
          <a:p>
            <a:r>
              <a:rPr lang="nb-NO" sz="1000" dirty="0"/>
              <a:t>Hjertet for byen aksjon?</a:t>
            </a:r>
          </a:p>
          <a:p>
            <a:r>
              <a:rPr lang="nb-NO" sz="1000" dirty="0"/>
              <a:t>Nett</a:t>
            </a:r>
          </a:p>
          <a:p>
            <a:r>
              <a:rPr lang="nb-NO" sz="1000" dirty="0"/>
              <a:t>Gavekort kampanje</a:t>
            </a:r>
          </a:p>
          <a:p>
            <a:r>
              <a:rPr lang="nb-NO" sz="1000" dirty="0" err="1"/>
              <a:t>Fashion&amp;Beauty</a:t>
            </a:r>
            <a:endParaRPr lang="nb-NO" sz="1000" dirty="0"/>
          </a:p>
          <a:p>
            <a:r>
              <a:rPr lang="nb-NO" sz="1000" dirty="0"/>
              <a:t> 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0C6E10-FB5E-4176-B23D-98FBC798CCDE}"/>
              </a:ext>
            </a:extLst>
          </p:cNvPr>
          <p:cNvSpPr txBox="1"/>
          <p:nvPr/>
        </p:nvSpPr>
        <p:spPr>
          <a:xfrm>
            <a:off x="349718" y="276837"/>
            <a:ext cx="179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PMB </a:t>
            </a:r>
          </a:p>
          <a:p>
            <a:r>
              <a:rPr lang="nb-NO" sz="1400" b="1"/>
              <a:t>Aktivitetsplan 2023</a:t>
            </a:r>
            <a:endParaRPr lang="nb-NO" sz="1400" b="1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C966D0A1-3375-437E-8F3C-ECFCE45FAB44}"/>
              </a:ext>
            </a:extLst>
          </p:cNvPr>
          <p:cNvSpPr txBox="1"/>
          <p:nvPr/>
        </p:nvSpPr>
        <p:spPr>
          <a:xfrm>
            <a:off x="8277012" y="3596175"/>
            <a:ext cx="204382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April</a:t>
            </a:r>
            <a:endParaRPr lang="nb-NO" b="1" dirty="0"/>
          </a:p>
          <a:p>
            <a:r>
              <a:rPr lang="nb-NO" sz="1000" dirty="0" err="1"/>
              <a:t>Bytavle</a:t>
            </a:r>
            <a:r>
              <a:rPr lang="nb-NO" sz="1000" dirty="0"/>
              <a:t> – mulig industriuke og by?</a:t>
            </a:r>
          </a:p>
          <a:p>
            <a:r>
              <a:rPr lang="nb-NO" sz="1000" dirty="0"/>
              <a:t>Påske</a:t>
            </a:r>
          </a:p>
          <a:p>
            <a:r>
              <a:rPr lang="nb-NO" sz="1000" dirty="0"/>
              <a:t>Markedsdag</a:t>
            </a:r>
          </a:p>
          <a:p>
            <a:r>
              <a:rPr lang="nb-NO" sz="1000" dirty="0"/>
              <a:t>Aksjon Bypolitikk 20</a:t>
            </a:r>
          </a:p>
          <a:p>
            <a:endParaRPr lang="nb-NO" sz="1000" dirty="0">
              <a:solidFill>
                <a:srgbClr val="FF0000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99697E6-6455-4015-A39A-42C8EF70D714}"/>
              </a:ext>
            </a:extLst>
          </p:cNvPr>
          <p:cNvSpPr txBox="1"/>
          <p:nvPr/>
        </p:nvSpPr>
        <p:spPr>
          <a:xfrm>
            <a:off x="7525322" y="4642615"/>
            <a:ext cx="36855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Mai</a:t>
            </a:r>
          </a:p>
          <a:p>
            <a:r>
              <a:rPr lang="nb-NO" sz="1000" dirty="0"/>
              <a:t>Bærekraftig </a:t>
            </a:r>
            <a:r>
              <a:rPr lang="nb-NO" sz="1000" dirty="0" err="1"/>
              <a:t>bylørdag</a:t>
            </a:r>
            <a:r>
              <a:rPr lang="nb-NO" sz="1000" dirty="0"/>
              <a:t> sammen med </a:t>
            </a:r>
            <a:r>
              <a:rPr lang="nb-NO" sz="1000" dirty="0" err="1"/>
              <a:t>bypakka</a:t>
            </a:r>
            <a:r>
              <a:rPr lang="nb-NO" sz="1000" dirty="0"/>
              <a:t>?</a:t>
            </a:r>
          </a:p>
          <a:p>
            <a:r>
              <a:rPr lang="nb-NO" sz="1000" dirty="0"/>
              <a:t>08. Markering av frigjøringsdagen </a:t>
            </a:r>
          </a:p>
          <a:p>
            <a:r>
              <a:rPr lang="nb-NO" sz="1000" dirty="0"/>
              <a:t>8-11 </a:t>
            </a:r>
            <a:r>
              <a:rPr lang="nb-NO" sz="1000" dirty="0" err="1"/>
              <a:t>Industriuka</a:t>
            </a:r>
            <a:endParaRPr lang="nb-NO" sz="1000" dirty="0"/>
          </a:p>
          <a:p>
            <a:r>
              <a:rPr lang="nb-NO" sz="1000" dirty="0"/>
              <a:t>9 Byliv, vekst &amp; </a:t>
            </a:r>
            <a:r>
              <a:rPr lang="nb-NO" sz="1000" dirty="0" err="1"/>
              <a:t>utviklingsarr</a:t>
            </a:r>
            <a:r>
              <a:rPr lang="nb-NO" sz="1000" dirty="0"/>
              <a:t> </a:t>
            </a:r>
          </a:p>
          <a:p>
            <a:r>
              <a:rPr lang="nb-NO" sz="1000" dirty="0"/>
              <a:t>17. Hurra - feiring av Grunnlovsdagen </a:t>
            </a:r>
          </a:p>
          <a:p>
            <a:r>
              <a:rPr lang="nb-NO" sz="1000" dirty="0"/>
              <a:t> 30.Generalforsamling PMB</a:t>
            </a:r>
          </a:p>
          <a:p>
            <a:r>
              <a:rPr lang="nb-NO" sz="1000" dirty="0"/>
              <a:t>Tour De Norway</a:t>
            </a:r>
          </a:p>
          <a:p>
            <a:r>
              <a:rPr lang="nb-NO" sz="10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282A254-9F73-4FD8-8E72-9F923D08261F}"/>
              </a:ext>
            </a:extLst>
          </p:cNvPr>
          <p:cNvSpPr txBox="1"/>
          <p:nvPr/>
        </p:nvSpPr>
        <p:spPr>
          <a:xfrm>
            <a:off x="5943600" y="5315858"/>
            <a:ext cx="205059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Juni</a:t>
            </a:r>
          </a:p>
          <a:p>
            <a:r>
              <a:rPr lang="nb-NO" sz="1200" dirty="0"/>
              <a:t>Barnas Dag 3</a:t>
            </a:r>
            <a:endParaRPr lang="nb-NO" dirty="0"/>
          </a:p>
          <a:p>
            <a:r>
              <a:rPr lang="nb-NO" sz="1000" dirty="0"/>
              <a:t>PIT 6-10 juni</a:t>
            </a:r>
          </a:p>
          <a:p>
            <a:r>
              <a:rPr lang="nb-NO" sz="1000" dirty="0"/>
              <a:t>Sommeravis PMB</a:t>
            </a:r>
          </a:p>
          <a:p>
            <a:r>
              <a:rPr lang="nb-NO" sz="1000" dirty="0"/>
              <a:t>K </a:t>
            </a:r>
            <a:r>
              <a:rPr lang="nb-NO" sz="1000" dirty="0" err="1"/>
              <a:t>FEstival</a:t>
            </a:r>
            <a:endParaRPr lang="nb-NO" sz="1000" dirty="0"/>
          </a:p>
          <a:p>
            <a:r>
              <a:rPr lang="nb-NO" sz="1000" dirty="0"/>
              <a:t> </a:t>
            </a:r>
            <a:r>
              <a:rPr lang="nb-NO" sz="1000" dirty="0" err="1"/>
              <a:t>Korvandring</a:t>
            </a:r>
            <a:r>
              <a:rPr lang="nb-NO" sz="1000" dirty="0"/>
              <a:t> Porsgrunn</a:t>
            </a:r>
          </a:p>
          <a:p>
            <a:r>
              <a:rPr lang="nb-NO" sz="1000" dirty="0"/>
              <a:t>24. Røra festivalen</a:t>
            </a:r>
          </a:p>
          <a:p>
            <a:r>
              <a:rPr lang="nb-NO" sz="1000" dirty="0"/>
              <a:t>Barnas </a:t>
            </a:r>
            <a:r>
              <a:rPr lang="nb-NO" sz="1000" dirty="0" err="1"/>
              <a:t>DAg</a:t>
            </a:r>
            <a:endParaRPr lang="nb-NO" sz="1000" dirty="0"/>
          </a:p>
          <a:p>
            <a:r>
              <a:rPr lang="nb-NO" sz="1000" dirty="0" err="1"/>
              <a:t>Bynatt</a:t>
            </a:r>
            <a:r>
              <a:rPr lang="nb-NO" sz="1000" dirty="0"/>
              <a:t> – langåpent?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FFD25F1C-C5E1-456E-AB71-5C0237CEABBD}"/>
              </a:ext>
            </a:extLst>
          </p:cNvPr>
          <p:cNvSpPr txBox="1"/>
          <p:nvPr/>
        </p:nvSpPr>
        <p:spPr>
          <a:xfrm>
            <a:off x="4272448" y="5176007"/>
            <a:ext cx="148881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Juli</a:t>
            </a:r>
            <a:endParaRPr lang="nb-NO" b="1" dirty="0"/>
          </a:p>
          <a:p>
            <a:r>
              <a:rPr lang="nb-NO" sz="1000" dirty="0"/>
              <a:t>Sommerbyen Porsgrunn</a:t>
            </a:r>
          </a:p>
          <a:p>
            <a:r>
              <a:rPr lang="nb-NO" sz="1000" dirty="0"/>
              <a:t>SOME </a:t>
            </a:r>
          </a:p>
          <a:p>
            <a:r>
              <a:rPr lang="nb-NO" sz="1000" dirty="0"/>
              <a:t>Sommerspeilet </a:t>
            </a:r>
            <a:r>
              <a:rPr lang="nb-NO" sz="1000" dirty="0" err="1"/>
              <a:t>fre</a:t>
            </a:r>
            <a:r>
              <a:rPr lang="nb-NO" sz="1000" dirty="0"/>
              <a:t>-lør </a:t>
            </a:r>
            <a:r>
              <a:rPr lang="nb-NO" sz="1000" dirty="0" err="1"/>
              <a:t>kl</a:t>
            </a:r>
            <a:r>
              <a:rPr lang="nb-NO" sz="1000" dirty="0"/>
              <a:t> 19 + barnekonserter </a:t>
            </a:r>
            <a:r>
              <a:rPr lang="nb-NO" sz="1000" dirty="0" err="1"/>
              <a:t>kl</a:t>
            </a:r>
            <a:r>
              <a:rPr lang="nb-NO" sz="1000" dirty="0"/>
              <a:t> 14</a:t>
            </a:r>
          </a:p>
          <a:p>
            <a:r>
              <a:rPr lang="nb-NO" sz="1000" dirty="0"/>
              <a:t>Villa Ekeli – hver onsdag</a:t>
            </a:r>
          </a:p>
          <a:p>
            <a:r>
              <a:rPr lang="nb-NO" sz="1000" dirty="0"/>
              <a:t>Fredagskafe på bymuseet  </a:t>
            </a:r>
          </a:p>
          <a:p>
            <a:r>
              <a:rPr lang="nb-NO" sz="1000" dirty="0"/>
              <a:t>22/7 markering 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4CBD5088-AB06-493C-BE88-5FAAD18C5938}"/>
              </a:ext>
            </a:extLst>
          </p:cNvPr>
          <p:cNvSpPr txBox="1"/>
          <p:nvPr/>
        </p:nvSpPr>
        <p:spPr>
          <a:xfrm>
            <a:off x="2493994" y="4962156"/>
            <a:ext cx="14888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August</a:t>
            </a:r>
            <a:endParaRPr lang="nb-NO" b="1" dirty="0"/>
          </a:p>
          <a:p>
            <a:r>
              <a:rPr lang="nb-NO" sz="1000" dirty="0" err="1"/>
              <a:t>FjordLine</a:t>
            </a:r>
            <a:r>
              <a:rPr lang="nb-NO" sz="1000" dirty="0"/>
              <a:t> Cup</a:t>
            </a:r>
          </a:p>
          <a:p>
            <a:r>
              <a:rPr lang="nb-NO" sz="1000" dirty="0"/>
              <a:t>Elvefestival</a:t>
            </a:r>
          </a:p>
          <a:p>
            <a:r>
              <a:rPr lang="nb-NO" sz="1000" dirty="0" err="1"/>
              <a:t>Ølfestival</a:t>
            </a:r>
            <a:endParaRPr lang="nb-NO" sz="1000" dirty="0"/>
          </a:p>
          <a:p>
            <a:r>
              <a:rPr lang="nb-NO" sz="1000" dirty="0"/>
              <a:t>15-19 </a:t>
            </a:r>
            <a:r>
              <a:rPr lang="nb-NO" sz="1000" dirty="0" err="1"/>
              <a:t>Arendalsuka</a:t>
            </a:r>
            <a:endParaRPr lang="nb-NO" sz="1000" dirty="0"/>
          </a:p>
          <a:p>
            <a:r>
              <a:rPr lang="nb-NO" sz="1000" dirty="0"/>
              <a:t>Uke 33 Skolestart</a:t>
            </a:r>
          </a:p>
          <a:p>
            <a:r>
              <a:rPr lang="nb-NO" sz="1000" dirty="0"/>
              <a:t>Torgfestival</a:t>
            </a:r>
          </a:p>
          <a:p>
            <a:r>
              <a:rPr lang="nb-NO" sz="1000" dirty="0"/>
              <a:t> Mersmak i Skien Folkemusikkdagene</a:t>
            </a:r>
          </a:p>
          <a:p>
            <a:endParaRPr lang="nb-NO" sz="1000" dirty="0">
              <a:solidFill>
                <a:srgbClr val="FF0000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8CD44D1-BD1A-412E-85A4-AE44D1C8BC61}"/>
              </a:ext>
            </a:extLst>
          </p:cNvPr>
          <p:cNvSpPr txBox="1"/>
          <p:nvPr/>
        </p:nvSpPr>
        <p:spPr>
          <a:xfrm>
            <a:off x="1242276" y="3658125"/>
            <a:ext cx="22380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September</a:t>
            </a:r>
            <a:endParaRPr lang="nb-NO" sz="1000" dirty="0"/>
          </a:p>
          <a:p>
            <a:r>
              <a:rPr lang="nb-NO" sz="1000" dirty="0"/>
              <a:t>Food Trucks i byen ?</a:t>
            </a:r>
          </a:p>
          <a:p>
            <a:r>
              <a:rPr lang="nb-NO" sz="1000" dirty="0"/>
              <a:t>Handicapp dagen rådhuskaia og Ælvespeilet</a:t>
            </a:r>
          </a:p>
          <a:p>
            <a:r>
              <a:rPr lang="nb-NO" sz="1000" dirty="0"/>
              <a:t>Oppdag Porsgrunn?</a:t>
            </a:r>
          </a:p>
          <a:p>
            <a:r>
              <a:rPr lang="nb-NO" sz="1000" dirty="0"/>
              <a:t>Porselensvandring?</a:t>
            </a:r>
          </a:p>
          <a:p>
            <a:r>
              <a:rPr lang="nb-NO" sz="1000" dirty="0"/>
              <a:t>Markedsdag </a:t>
            </a:r>
          </a:p>
          <a:p>
            <a:r>
              <a:rPr lang="nb-NO" sz="1000" dirty="0"/>
              <a:t>Tid for dans</a:t>
            </a:r>
          </a:p>
          <a:p>
            <a:r>
              <a:rPr lang="nb-NO" sz="1000" dirty="0" err="1"/>
              <a:t>Vintog</a:t>
            </a:r>
            <a:r>
              <a:rPr lang="nb-NO" sz="1000" dirty="0"/>
              <a:t> i byen</a:t>
            </a:r>
          </a:p>
          <a:p>
            <a:endParaRPr lang="nb-NO" sz="10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A27309EF-704A-4FB8-960E-C3457B26D3DD}"/>
              </a:ext>
            </a:extLst>
          </p:cNvPr>
          <p:cNvSpPr txBox="1"/>
          <p:nvPr/>
        </p:nvSpPr>
        <p:spPr>
          <a:xfrm>
            <a:off x="1707923" y="2275174"/>
            <a:ext cx="19664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Oktober</a:t>
            </a:r>
            <a:endParaRPr lang="nb-NO" b="1" dirty="0"/>
          </a:p>
          <a:p>
            <a:r>
              <a:rPr lang="nb-NO" sz="1000" dirty="0"/>
              <a:t>Oktober – Vinfest i byen</a:t>
            </a:r>
          </a:p>
          <a:p>
            <a:r>
              <a:rPr lang="nb-NO" sz="1000" dirty="0"/>
              <a:t>Møte for byens næringsliv</a:t>
            </a:r>
          </a:p>
          <a:p>
            <a:r>
              <a:rPr lang="nb-NO" sz="1000" dirty="0"/>
              <a:t> Høstferie uke 41</a:t>
            </a:r>
          </a:p>
          <a:p>
            <a:r>
              <a:rPr lang="nb-NO" sz="1000" dirty="0" err="1"/>
              <a:t>After</a:t>
            </a:r>
            <a:r>
              <a:rPr lang="nb-NO" sz="1000" dirty="0"/>
              <a:t> </a:t>
            </a:r>
            <a:r>
              <a:rPr lang="nb-NO" sz="1000" dirty="0" err="1"/>
              <a:t>Work</a:t>
            </a:r>
            <a:r>
              <a:rPr lang="nb-NO" sz="1000" dirty="0"/>
              <a:t> m/NHO </a:t>
            </a:r>
          </a:p>
          <a:p>
            <a:r>
              <a:rPr lang="nb-NO" sz="1000" dirty="0"/>
              <a:t>Sentrumskonferansen</a:t>
            </a:r>
          </a:p>
          <a:p>
            <a:r>
              <a:rPr lang="nb-NO" sz="1000" dirty="0"/>
              <a:t>Møte for byens næringsliv</a:t>
            </a:r>
          </a:p>
          <a:p>
            <a:r>
              <a:rPr lang="nb-NO" sz="1000" dirty="0"/>
              <a:t>   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5416CA0A-19F6-4C29-B16D-BEB6DCD62048}"/>
              </a:ext>
            </a:extLst>
          </p:cNvPr>
          <p:cNvSpPr txBox="1"/>
          <p:nvPr/>
        </p:nvSpPr>
        <p:spPr>
          <a:xfrm>
            <a:off x="1707923" y="1028762"/>
            <a:ext cx="2748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November</a:t>
            </a:r>
            <a:endParaRPr lang="nb-NO" b="1" dirty="0"/>
          </a:p>
          <a:p>
            <a:r>
              <a:rPr lang="nb-NO" sz="1000" dirty="0" err="1"/>
              <a:t>Beauty</a:t>
            </a:r>
            <a:r>
              <a:rPr lang="nb-NO" sz="1000" dirty="0"/>
              <a:t> &amp; </a:t>
            </a:r>
            <a:r>
              <a:rPr lang="nb-NO" sz="1000" dirty="0" err="1"/>
              <a:t>Fashion</a:t>
            </a:r>
            <a:r>
              <a:rPr lang="nb-NO" sz="1000" dirty="0"/>
              <a:t> </a:t>
            </a:r>
          </a:p>
          <a:p>
            <a:r>
              <a:rPr lang="nb-NO" sz="1000" dirty="0"/>
              <a:t> </a:t>
            </a:r>
            <a:r>
              <a:rPr lang="nb-NO" sz="1000" dirty="0" err="1"/>
              <a:t>Nissetog</a:t>
            </a:r>
            <a:r>
              <a:rPr lang="nb-NO" sz="1000" dirty="0"/>
              <a:t> og julegrantenning</a:t>
            </a:r>
            <a:endParaRPr lang="nb-NO" sz="1000" dirty="0">
              <a:solidFill>
                <a:srgbClr val="FF0000"/>
              </a:solidFill>
            </a:endParaRPr>
          </a:p>
          <a:p>
            <a:r>
              <a:rPr lang="nb-NO" sz="1000" dirty="0"/>
              <a:t>Julekampanje start</a:t>
            </a:r>
          </a:p>
          <a:p>
            <a:r>
              <a:rPr lang="nb-NO" sz="1000" dirty="0"/>
              <a:t>Kulturnatt</a:t>
            </a:r>
          </a:p>
          <a:p>
            <a:r>
              <a:rPr lang="nb-NO" sz="1000" dirty="0" err="1"/>
              <a:t>Bibliotekuka</a:t>
            </a:r>
            <a:endParaRPr lang="nb-NO" sz="1000" dirty="0"/>
          </a:p>
          <a:p>
            <a:endParaRPr lang="nb-NO" sz="1000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D9A6AF05-59B5-49AA-8ECA-5D52AC84237E}"/>
              </a:ext>
            </a:extLst>
          </p:cNvPr>
          <p:cNvSpPr txBox="1"/>
          <p:nvPr/>
        </p:nvSpPr>
        <p:spPr>
          <a:xfrm>
            <a:off x="3674378" y="190153"/>
            <a:ext cx="226922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Desember</a:t>
            </a:r>
            <a:endParaRPr lang="nb-NO" b="1" dirty="0"/>
          </a:p>
          <a:p>
            <a:r>
              <a:rPr lang="nb-NO" sz="1000" dirty="0"/>
              <a:t>Julemarked Bymuseet</a:t>
            </a:r>
          </a:p>
          <a:p>
            <a:r>
              <a:rPr lang="nb-NO" sz="1000" dirty="0"/>
              <a:t>Jul i byen</a:t>
            </a:r>
          </a:p>
          <a:p>
            <a:r>
              <a:rPr lang="nb-NO" sz="1000" dirty="0">
                <a:solidFill>
                  <a:srgbClr val="FF0000"/>
                </a:solidFill>
              </a:rPr>
              <a:t>Kveldsåpent i byen – </a:t>
            </a:r>
            <a:r>
              <a:rPr lang="nb-NO" sz="1000" dirty="0" err="1">
                <a:solidFill>
                  <a:srgbClr val="FF0000"/>
                </a:solidFill>
              </a:rPr>
              <a:t>bynatt</a:t>
            </a:r>
            <a:r>
              <a:rPr lang="nb-NO" sz="1000" dirty="0">
                <a:solidFill>
                  <a:srgbClr val="FF0000"/>
                </a:solidFill>
              </a:rPr>
              <a:t> 15?</a:t>
            </a:r>
            <a:endParaRPr lang="nb-NO" sz="1000" dirty="0"/>
          </a:p>
          <a:p>
            <a:r>
              <a:rPr lang="nb-NO" sz="1000" dirty="0"/>
              <a:t>Kalender med hva som skjer 1-24 des  </a:t>
            </a:r>
          </a:p>
          <a:p>
            <a:endParaRPr lang="nb-NO" sz="1000" dirty="0">
              <a:solidFill>
                <a:srgbClr val="FF0000"/>
              </a:solidFill>
            </a:endParaRPr>
          </a:p>
        </p:txBody>
      </p:sp>
      <p:pic>
        <p:nvPicPr>
          <p:cNvPr id="3" name="Bilde 2" descr="Et bilde som inneholder tegning, mat, tallerken&#10;&#10;Automatisk generert beskrivelse">
            <a:extLst>
              <a:ext uri="{FF2B5EF4-FFF2-40B4-BE49-F238E27FC236}">
                <a16:creationId xmlns:a16="http://schemas.microsoft.com/office/drawing/2014/main" id="{FC2A87EB-88BB-425C-AC9C-2D35BA5CC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3" y="6300943"/>
            <a:ext cx="1746349" cy="45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67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261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Ellingsberg, Espen</dc:creator>
  <cp:lastModifiedBy>Stine Ellingsberg (PMB)</cp:lastModifiedBy>
  <cp:revision>16</cp:revision>
  <cp:lastPrinted>2022-06-27T09:45:39Z</cp:lastPrinted>
  <dcterms:created xsi:type="dcterms:W3CDTF">2020-05-05T09:19:28Z</dcterms:created>
  <dcterms:modified xsi:type="dcterms:W3CDTF">2023-04-12T14:41:13Z</dcterms:modified>
</cp:coreProperties>
</file>